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notesSlides/notesSlide1.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handoutMasterIdLst>
    <p:handoutMasterId r:id="rId5"/>
  </p:handoutMasterIdLst>
  <p:sldIdLst>
    <p:sldId id="265" r:id="rId2"/>
    <p:sldId id="268" r:id="rId3"/>
  </p:sldIdLst>
  <p:sldSz cx="9144000" cy="5143500" type="screen16x9"/>
  <p:notesSz cx="6858000" cy="9144000"/>
  <p:embeddedFontLst>
    <p:embeddedFont>
      <p:font typeface="Calibri" panose="020F0502020204030204" pitchFamily="34" charset="0"/>
      <p:regular r:id="rId6"/>
      <p:bold r:id="rId7"/>
      <p:italic r:id="rId8"/>
      <p:boldItalic r:id="rId9"/>
    </p:embeddedFont>
  </p:embeddedFontLst>
  <p:custDataLst>
    <p:tags r:id="rId1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82">
          <p15:clr>
            <a:srgbClr val="A4A3A4"/>
          </p15:clr>
        </p15:guide>
        <p15:guide id="2" pos="2875">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650C1"/>
    <a:srgbClr val="E5F3FC"/>
    <a:srgbClr val="79787D"/>
    <a:srgbClr val="ABAAAF"/>
    <a:srgbClr val="0645B0"/>
    <a:srgbClr val="70B5FF"/>
    <a:srgbClr val="98C8FE"/>
    <a:srgbClr val="222BDD"/>
    <a:srgbClr val="FE78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149" d="100"/>
          <a:sy n="149" d="100"/>
        </p:scale>
        <p:origin x="612" y="114"/>
      </p:cViewPr>
      <p:guideLst>
        <p:guide orient="horz" pos="1582"/>
        <p:guide pos="2875"/>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font" Target="fonts/font2.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commentAuthors" Target="commentAuthors.xml"/><Relationship Id="rId5" Type="http://schemas.openxmlformats.org/officeDocument/2006/relationships/handoutMaster" Target="handoutMasters/handoutMaster1.xml"/><Relationship Id="rId15" Type="http://schemas.openxmlformats.org/officeDocument/2006/relationships/tableStyles" Target="tableStyles.xml"/><Relationship Id="rId10" Type="http://schemas.openxmlformats.org/officeDocument/2006/relationships/tags" Target="tags/tag1.xml"/><Relationship Id="rId4" Type="http://schemas.openxmlformats.org/officeDocument/2006/relationships/notesMaster" Target="notesMasters/notesMaster1.xml"/><Relationship Id="rId9" Type="http://schemas.openxmlformats.org/officeDocument/2006/relationships/font" Target="fonts/font4.fntdata"/><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2023/12/6</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2023/12/6</a:t>
            </a:fld>
            <a:endParaRPr lang="zh-CN" altLang="en-US"/>
          </a:p>
        </p:txBody>
      </p:sp>
      <p:sp>
        <p:nvSpPr>
          <p:cNvPr id="4" name="幻灯片图像占位符 3"/>
          <p:cNvSpPr>
            <a:spLocks noGrp="1" noRot="1" noChangeAspect="1"/>
          </p:cNvSpPr>
          <p:nvPr>
            <p:ph type="sldImg" idx="2"/>
          </p:nvPr>
        </p:nvSpPr>
        <p:spPr>
          <a:xfrm>
            <a:off x="686280" y="1143000"/>
            <a:ext cx="548544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685800" y="1143000"/>
            <a:ext cx="5486400" cy="30861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tags" Target="../tags/tag33.xml"/><Relationship Id="rId5" Type="http://schemas.openxmlformats.org/officeDocument/2006/relationships/slideMaster" Target="../slideMasters/slideMaster1.xml"/><Relationship Id="rId4" Type="http://schemas.openxmlformats.org/officeDocument/2006/relationships/tags" Target="../tags/tag36.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slideMaster" Target="../slideMasters/slideMaster1.xml"/><Relationship Id="rId5" Type="http://schemas.openxmlformats.org/officeDocument/2006/relationships/tags" Target="../tags/tag41.xml"/><Relationship Id="rId4" Type="http://schemas.openxmlformats.org/officeDocument/2006/relationships/tags" Target="../tags/tag4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6.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tags" Target="../tags/tag15.xml"/><Relationship Id="rId5" Type="http://schemas.openxmlformats.org/officeDocument/2006/relationships/slideMaster" Target="../slideMasters/slideMaster1.xml"/><Relationship Id="rId4" Type="http://schemas.openxmlformats.org/officeDocument/2006/relationships/tags" Target="../tags/tag18.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tags" Target="../tags/tag19.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1.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slideMaster" Target="../slideMasters/slideMaster1.xml"/><Relationship Id="rId5" Type="http://schemas.openxmlformats.org/officeDocument/2006/relationships/tags" Target="../tags/tag32.xml"/><Relationship Id="rId4" Type="http://schemas.openxmlformats.org/officeDocument/2006/relationships/tags" Target="../tags/tag3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4" name="图片 3" descr="F:/Chen/活动设计文件/南科大/南科大五岳杯/JPG/16x9@2x-100.jpg16x9@2x-100"/>
          <p:cNvPicPr>
            <a:picLocks noChangeAspect="1"/>
          </p:cNvPicPr>
          <p:nvPr userDrawn="1">
            <p:custDataLst>
              <p:tags r:id="rId1"/>
            </p:custDataLst>
          </p:nvPr>
        </p:nvPicPr>
        <p:blipFill>
          <a:blip r:embed="rId4"/>
          <a:srcRect t="3" b="3"/>
          <a:stretch>
            <a:fillRect/>
          </a:stretch>
        </p:blipFill>
        <p:spPr>
          <a:xfrm>
            <a:off x="0" y="476"/>
            <a:ext cx="9144424" cy="5144162"/>
          </a:xfrm>
          <a:prstGeom prst="rect">
            <a:avLst/>
          </a:prstGeom>
        </p:spPr>
      </p:pic>
      <p:pic>
        <p:nvPicPr>
          <p:cNvPr id="5" name="图片 4" descr="资源 3"/>
          <p:cNvPicPr>
            <a:picLocks noChangeAspect="1"/>
          </p:cNvPicPr>
          <p:nvPr userDrawn="1"/>
        </p:nvPicPr>
        <p:blipFill>
          <a:blip r:embed="rId5"/>
          <a:stretch>
            <a:fillRect/>
          </a:stretch>
        </p:blipFill>
        <p:spPr>
          <a:xfrm>
            <a:off x="5405212" y="431102"/>
            <a:ext cx="3365339" cy="161484"/>
          </a:xfrm>
          <a:prstGeom prst="rect">
            <a:avLst/>
          </a:prstGeom>
        </p:spPr>
      </p:pic>
      <p:pic>
        <p:nvPicPr>
          <p:cNvPr id="6" name="图片 5" descr="资源 4"/>
          <p:cNvPicPr>
            <a:picLocks noChangeAspect="1"/>
          </p:cNvPicPr>
          <p:nvPr userDrawn="1">
            <p:custDataLst>
              <p:tags r:id="rId2"/>
            </p:custDataLst>
          </p:nvPr>
        </p:nvPicPr>
        <p:blipFill>
          <a:blip r:embed="rId6"/>
          <a:stretch>
            <a:fillRect/>
          </a:stretch>
        </p:blipFill>
        <p:spPr>
          <a:xfrm>
            <a:off x="512469" y="325351"/>
            <a:ext cx="669639" cy="669756"/>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2023/12/6</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456321" y="580628"/>
            <a:ext cx="8229982" cy="411301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2023/12/6</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899142" y="1863412"/>
            <a:ext cx="7349741" cy="764269"/>
          </a:xfrm>
        </p:spPr>
        <p:txBody>
          <a:bodyPr vert="horz" lIns="90000" tIns="46800" rIns="90000" bIns="46800" rtlCol="0" anchor="t" anchorCtr="0">
            <a:normAutofit/>
          </a:bodyPr>
          <a:lstStyle>
            <a:lvl1pPr algn="ctr">
              <a:defRPr sz="4500"/>
            </a:lvl1pPr>
          </a:lstStyle>
          <a:p>
            <a:pPr lvl="0"/>
            <a:r>
              <a:rPr lang="zh-CN" altLang="en-US"/>
              <a:t>单击此处编辑标题</a:t>
            </a:r>
          </a:p>
        </p:txBody>
      </p:sp>
      <p:sp>
        <p:nvSpPr>
          <p:cNvPr id="7" name="文本占位符 6"/>
          <p:cNvSpPr>
            <a:spLocks noGrp="1"/>
          </p:cNvSpPr>
          <p:nvPr>
            <p:ph type="body" sz="quarter" idx="13"/>
            <p:custDataLst>
              <p:tags r:id="rId5"/>
            </p:custDataLst>
          </p:nvPr>
        </p:nvSpPr>
        <p:spPr>
          <a:xfrm>
            <a:off x="899142" y="2670891"/>
            <a:ext cx="7349741" cy="353778"/>
          </a:xfrm>
        </p:spPr>
        <p:txBody>
          <a:bodyPr lIns="90000" tIns="46800" rIns="90000" bIns="46800">
            <a:normAutofit/>
          </a:bodyPr>
          <a:lstStyle>
            <a:lvl1pPr algn="ctr">
              <a:lnSpc>
                <a:spcPct val="110000"/>
              </a:lnSpc>
              <a:buNone/>
              <a:defRPr sz="1800" spc="200"/>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7" name="图片 6" descr="16x9 1@2x-100"/>
          <p:cNvPicPr>
            <a:picLocks noChangeAspect="1"/>
          </p:cNvPicPr>
          <p:nvPr userDrawn="1"/>
        </p:nvPicPr>
        <p:blipFill>
          <a:blip r:embed="rId2"/>
          <a:stretch>
            <a:fillRect/>
          </a:stretch>
        </p:blipFill>
        <p:spPr>
          <a:xfrm>
            <a:off x="0" y="238"/>
            <a:ext cx="9144424" cy="5144162"/>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9" name="图片 8"/>
          <p:cNvPicPr>
            <a:picLocks noChangeAspect="1"/>
          </p:cNvPicPr>
          <p:nvPr userDrawn="1">
            <p:custDataLst>
              <p:tags r:id="rId1"/>
            </p:custDataLst>
          </p:nvPr>
        </p:nvPicPr>
        <p:blipFill>
          <a:blip r:embed="rId5">
            <a:alphaModFix amt="20000"/>
          </a:blip>
          <a:stretch>
            <a:fillRect/>
          </a:stretch>
        </p:blipFill>
        <p:spPr>
          <a:xfrm>
            <a:off x="0" y="0"/>
            <a:ext cx="9144424" cy="5144639"/>
          </a:xfrm>
          <a:prstGeom prst="rect">
            <a:avLst/>
          </a:prstGeom>
        </p:spPr>
      </p:pic>
      <p:pic>
        <p:nvPicPr>
          <p:cNvPr id="10" name="图片 9" descr="资源 3"/>
          <p:cNvPicPr>
            <a:picLocks noChangeAspect="1"/>
          </p:cNvPicPr>
          <p:nvPr userDrawn="1">
            <p:custDataLst>
              <p:tags r:id="rId2"/>
            </p:custDataLst>
          </p:nvPr>
        </p:nvPicPr>
        <p:blipFill>
          <a:blip r:embed="rId6"/>
          <a:stretch>
            <a:fillRect/>
          </a:stretch>
        </p:blipFill>
        <p:spPr>
          <a:xfrm>
            <a:off x="3033377" y="431102"/>
            <a:ext cx="3077193" cy="147670"/>
          </a:xfrm>
          <a:prstGeom prst="rect">
            <a:avLst/>
          </a:prstGeom>
        </p:spPr>
      </p:pic>
      <p:pic>
        <p:nvPicPr>
          <p:cNvPr id="11" name="图片 10" descr="资源 5"/>
          <p:cNvPicPr>
            <a:picLocks noChangeAspect="1"/>
          </p:cNvPicPr>
          <p:nvPr userDrawn="1">
            <p:custDataLst>
              <p:tags r:id="rId3"/>
            </p:custDataLst>
          </p:nvPr>
        </p:nvPicPr>
        <p:blipFill>
          <a:blip r:embed="rId7"/>
          <a:srcRect b="16271"/>
          <a:stretch>
            <a:fillRect/>
          </a:stretch>
        </p:blipFill>
        <p:spPr>
          <a:xfrm>
            <a:off x="2270865" y="795037"/>
            <a:ext cx="4602217" cy="613546"/>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pic>
        <p:nvPicPr>
          <p:cNvPr id="8" name="图片 7" descr="16x9 1@2x-100"/>
          <p:cNvPicPr>
            <a:picLocks noChangeAspect="1"/>
          </p:cNvPicPr>
          <p:nvPr userDrawn="1">
            <p:custDataLst>
              <p:tags r:id="rId1"/>
            </p:custDataLst>
          </p:nvPr>
        </p:nvPicPr>
        <p:blipFill>
          <a:blip r:embed="rId3">
            <a:alphaModFix amt="60000"/>
          </a:blip>
          <a:stretch>
            <a:fillRect/>
          </a:stretch>
        </p:blipFill>
        <p:spPr>
          <a:xfrm>
            <a:off x="0" y="0"/>
            <a:ext cx="9144424" cy="5144162"/>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pic>
        <p:nvPicPr>
          <p:cNvPr id="10" name="图片 9" descr="F:/Chen/活动设计文件/南科大/南科大五岳杯/JPG/16x9@2x-100.jpg16x9@2x-100"/>
          <p:cNvPicPr>
            <a:picLocks noChangeAspect="1"/>
          </p:cNvPicPr>
          <p:nvPr userDrawn="1">
            <p:custDataLst>
              <p:tags r:id="rId1"/>
            </p:custDataLst>
          </p:nvPr>
        </p:nvPicPr>
        <p:blipFill>
          <a:blip r:embed="rId3"/>
          <a:srcRect l="5" r="5"/>
          <a:stretch>
            <a:fillRect/>
          </a:stretch>
        </p:blipFill>
        <p:spPr>
          <a:xfrm>
            <a:off x="0" y="0"/>
            <a:ext cx="9144424" cy="5144639"/>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456321" y="456401"/>
            <a:ext cx="8227282" cy="529317"/>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2023/12/6</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2023/12/6</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456321" y="1166658"/>
            <a:ext cx="3924990" cy="3456765"/>
          </a:xfrm>
        </p:spPr>
        <p:txBody>
          <a:bodyPr vert="horz" lIns="90000" tIns="46800" rIns="90000" bIns="46800" rtlCol="0">
            <a:normAutofit/>
          </a:bodyPr>
          <a:lstStyle>
            <a:lvl1pPr>
              <a:buNone/>
              <a:defRPr sz="1200"/>
            </a:lvl1pPr>
          </a:lstStyle>
          <a:p>
            <a:pPr lvl="0"/>
            <a:endParaRPr lang="zh-CN" altLang="en-US"/>
          </a:p>
        </p:txBody>
      </p:sp>
      <p:sp>
        <p:nvSpPr>
          <p:cNvPr id="4" name="文本占位符 3"/>
          <p:cNvSpPr>
            <a:spLocks noGrp="1"/>
          </p:cNvSpPr>
          <p:nvPr>
            <p:ph type="body" sz="half" idx="2"/>
            <p:custDataLst>
              <p:tags r:id="rId2"/>
            </p:custDataLst>
          </p:nvPr>
        </p:nvSpPr>
        <p:spPr>
          <a:xfrm>
            <a:off x="4763021" y="1166658"/>
            <a:ext cx="3920582" cy="3456765"/>
          </a:xfrm>
        </p:spPr>
        <p:txBody>
          <a:bodyPr vert="horz" lIns="90000" tIns="46800" rIns="90000" bIns="46800" rtlCol="0">
            <a:normAutofit/>
          </a:bodyPr>
          <a:lstStyle>
            <a:lvl1pPr>
              <a:buNone/>
              <a:defRPr sz="120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2023/12/6</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7676456" y="685952"/>
            <a:ext cx="783036" cy="3772735"/>
          </a:xfrm>
        </p:spPr>
        <p:txBody>
          <a:bodyPr vert="eaVert" lIns="90000" tIns="46800" rIns="90000" bIns="46800" rtlCol="0" anchor="ctr" anchorCtr="0">
            <a:normAutofit/>
          </a:bodyPr>
          <a:lstStyle>
            <a:lvl1pPr>
              <a:buNone/>
              <a:defRPr sz="210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685832" y="685952"/>
            <a:ext cx="6877219" cy="3772735"/>
          </a:xfrm>
        </p:spPr>
        <p:txBody>
          <a:bodyPr vert="eaVert" lIns="46800" tIns="46800" rIns="46800" bIns="46800"/>
          <a:lstStyle>
            <a:lvl1pPr marL="171450" indent="-171450">
              <a:spcAft>
                <a:spcPts val="1000"/>
              </a:spcAft>
              <a:defRPr spc="300"/>
            </a:lvl1pPr>
            <a:lvl2pPr marL="514350" indent="-171450">
              <a:defRPr spc="300"/>
            </a:lvl2pPr>
            <a:lvl3pPr marL="857250" indent="-171450">
              <a:defRPr spc="300"/>
            </a:lvl3pPr>
            <a:lvl4pPr marL="1200150" indent="-171450">
              <a:defRPr spc="300"/>
            </a:lvl4pPr>
            <a:lvl5pPr marL="1543050" indent="-17145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2023/12/6</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456321" y="456401"/>
            <a:ext cx="8227282" cy="529317"/>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456321" y="1118047"/>
            <a:ext cx="8227282" cy="357019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459021" y="4736848"/>
            <a:ext cx="2025094" cy="237652"/>
          </a:xfrm>
          <a:prstGeom prst="rect">
            <a:avLst/>
          </a:prstGeom>
        </p:spPr>
        <p:txBody>
          <a:bodyPr vert="horz" lIns="91440" tIns="45720" rIns="91440" bIns="45720" rtlCol="0" anchor="ctr">
            <a:normAutofit/>
          </a:bodyPr>
          <a:lstStyle>
            <a:lvl1pPr algn="l">
              <a:defRPr sz="750" baseline="0">
                <a:solidFill>
                  <a:schemeClr val="tx1">
                    <a:tint val="75000"/>
                  </a:schemeClr>
                </a:solidFill>
              </a:defRPr>
            </a:lvl1pPr>
          </a:lstStyle>
          <a:p>
            <a:fld id="{760FBDFE-C587-4B4C-A407-44438C67B59E}" type="datetimeFigureOut">
              <a:rPr lang="zh-CN" altLang="en-US" smtClean="0"/>
              <a:t>2023/12/6</a:t>
            </a:fld>
            <a:endParaRPr lang="zh-CN" altLang="en-US"/>
          </a:p>
        </p:txBody>
      </p:sp>
      <p:sp>
        <p:nvSpPr>
          <p:cNvPr id="5" name="页脚占位符 4"/>
          <p:cNvSpPr>
            <a:spLocks noGrp="1"/>
          </p:cNvSpPr>
          <p:nvPr>
            <p:ph type="ftr" sz="quarter" idx="3"/>
            <p:custDataLst>
              <p:tags r:id="rId17"/>
            </p:custDataLst>
          </p:nvPr>
        </p:nvSpPr>
        <p:spPr>
          <a:xfrm>
            <a:off x="3087143" y="4736848"/>
            <a:ext cx="2970138" cy="237652"/>
          </a:xfrm>
          <a:prstGeom prst="rect">
            <a:avLst/>
          </a:prstGeom>
        </p:spPr>
        <p:txBody>
          <a:bodyPr vert="horz" lIns="91440" tIns="45720" rIns="91440" bIns="45720" rtlCol="0" anchor="ctr">
            <a:normAutofit/>
          </a:bodyPr>
          <a:lstStyle>
            <a:lvl1pPr algn="ctr">
              <a:defRPr sz="75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6658509" y="4736848"/>
            <a:ext cx="2025094" cy="237652"/>
          </a:xfrm>
          <a:prstGeom prst="rect">
            <a:avLst/>
          </a:prstGeom>
        </p:spPr>
        <p:txBody>
          <a:bodyPr vert="horz" lIns="91440" tIns="45720" rIns="91440" bIns="45720" rtlCol="0" anchor="ctr">
            <a:normAutofit/>
          </a:bodyPr>
          <a:lstStyle>
            <a:lvl1pPr algn="r">
              <a:defRPr sz="750" baseline="0">
                <a:solidFill>
                  <a:schemeClr val="tx1">
                    <a:tint val="75000"/>
                  </a:schemeClr>
                </a:solidFill>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685800" rtl="0" eaLnBrk="1" fontAlgn="auto" latinLnBrk="0" hangingPunct="1">
        <a:lnSpc>
          <a:spcPct val="100000"/>
        </a:lnSpc>
        <a:spcBef>
          <a:spcPct val="0"/>
        </a:spcBef>
        <a:buNone/>
        <a:defRPr sz="2700" b="1" u="none" strike="noStrike" kern="1200" cap="none" spc="300" normalizeH="0" baseline="0">
          <a:solidFill>
            <a:schemeClr val="tx1">
              <a:lumMod val="85000"/>
              <a:lumOff val="15000"/>
            </a:schemeClr>
          </a:solidFill>
          <a:uFillTx/>
          <a:latin typeface="+mj-lt"/>
          <a:ea typeface="+mj-ea"/>
          <a:cs typeface="+mj-cs"/>
        </a:defRPr>
      </a:lvl1pPr>
    </p:titleStyle>
    <p:bodyStyle>
      <a:lvl1pPr marL="171450" indent="-171450" algn="l" defTabSz="685800" rtl="0" eaLnBrk="1" fontAlgn="auto" latinLnBrk="0" hangingPunct="1">
        <a:lnSpc>
          <a:spcPct val="130000"/>
        </a:lnSpc>
        <a:spcBef>
          <a:spcPts val="0"/>
        </a:spcBef>
        <a:spcAft>
          <a:spcPts val="1000"/>
        </a:spcAft>
        <a:buFont typeface="Arial" panose="020B0604020202020204" pitchFamily="34" charset="0"/>
        <a:buChar char="●"/>
        <a:defRPr sz="1350" u="none" strike="noStrike" kern="1200" cap="none" spc="150" normalizeH="0" baseline="0">
          <a:solidFill>
            <a:schemeClr val="tx1">
              <a:lumMod val="65000"/>
              <a:lumOff val="35000"/>
            </a:schemeClr>
          </a:solidFill>
          <a:uFillTx/>
          <a:latin typeface="+mn-lt"/>
          <a:ea typeface="+mn-ea"/>
          <a:cs typeface="+mn-cs"/>
        </a:defRPr>
      </a:lvl1pPr>
      <a:lvl2pPr marL="514350" indent="-171450" algn="l" defTabSz="685800" rtl="0" eaLnBrk="1" fontAlgn="auto" latinLnBrk="0" hangingPunct="1">
        <a:lnSpc>
          <a:spcPct val="120000"/>
        </a:lnSpc>
        <a:spcBef>
          <a:spcPts val="0"/>
        </a:spcBef>
        <a:spcAft>
          <a:spcPts val="600"/>
        </a:spcAft>
        <a:buFont typeface="Arial" panose="020B0604020202020204" pitchFamily="34" charset="0"/>
        <a:buChar char="●"/>
        <a:tabLst>
          <a:tab pos="1207770" algn="l"/>
          <a:tab pos="1207770" algn="l"/>
          <a:tab pos="1207770" algn="l"/>
          <a:tab pos="1207770" algn="l"/>
        </a:tabLst>
        <a:defRPr sz="1200" u="none" strike="noStrike" kern="1200" cap="none" spc="150" normalizeH="0" baseline="0">
          <a:solidFill>
            <a:schemeClr val="tx1">
              <a:lumMod val="65000"/>
              <a:lumOff val="35000"/>
            </a:schemeClr>
          </a:solidFill>
          <a:uFillTx/>
          <a:latin typeface="+mn-lt"/>
          <a:ea typeface="+mn-ea"/>
          <a:cs typeface="+mn-cs"/>
        </a:defRPr>
      </a:lvl2pPr>
      <a:lvl3pPr marL="857250" indent="-171450" algn="l" defTabSz="685800" rtl="0" eaLnBrk="1" fontAlgn="auto" latinLnBrk="0" hangingPunct="1">
        <a:lnSpc>
          <a:spcPct val="120000"/>
        </a:lnSpc>
        <a:spcBef>
          <a:spcPts val="0"/>
        </a:spcBef>
        <a:spcAft>
          <a:spcPts val="600"/>
        </a:spcAft>
        <a:buFont typeface="Arial" panose="020B0604020202020204" pitchFamily="34" charset="0"/>
        <a:buChar char="●"/>
        <a:defRPr sz="1200" u="none" strike="noStrike" kern="1200" cap="none" spc="150" normalizeH="0" baseline="0">
          <a:solidFill>
            <a:schemeClr val="tx1">
              <a:lumMod val="65000"/>
              <a:lumOff val="35000"/>
            </a:schemeClr>
          </a:solidFill>
          <a:uFillTx/>
          <a:latin typeface="+mn-lt"/>
          <a:ea typeface="+mn-ea"/>
          <a:cs typeface="+mn-cs"/>
        </a:defRPr>
      </a:lvl3pPr>
      <a:lvl4pPr marL="1200150" indent="-171450" algn="l" defTabSz="685800" rtl="0" eaLnBrk="1" fontAlgn="auto" latinLnBrk="0" hangingPunct="1">
        <a:lnSpc>
          <a:spcPct val="120000"/>
        </a:lnSpc>
        <a:spcBef>
          <a:spcPts val="0"/>
        </a:spcBef>
        <a:spcAft>
          <a:spcPts val="300"/>
        </a:spcAft>
        <a:buFont typeface="Wingdings" panose="05000000000000000000" charset="0"/>
        <a:buChar char=""/>
        <a:defRPr sz="1050" u="none" strike="noStrike" kern="1200" cap="none" spc="150" normalizeH="0" baseline="0">
          <a:solidFill>
            <a:schemeClr val="tx1">
              <a:lumMod val="65000"/>
              <a:lumOff val="35000"/>
            </a:schemeClr>
          </a:solidFill>
          <a:uFillTx/>
          <a:latin typeface="+mn-lt"/>
          <a:ea typeface="+mn-ea"/>
          <a:cs typeface="+mn-cs"/>
        </a:defRPr>
      </a:lvl4pPr>
      <a:lvl5pPr marL="1543050" indent="-171450" algn="l" defTabSz="685800" rtl="0" eaLnBrk="1" fontAlgn="auto" latinLnBrk="0" hangingPunct="1">
        <a:lnSpc>
          <a:spcPct val="120000"/>
        </a:lnSpc>
        <a:spcBef>
          <a:spcPts val="0"/>
        </a:spcBef>
        <a:spcAft>
          <a:spcPts val="300"/>
        </a:spcAft>
        <a:buFont typeface="Arial" panose="020B0604020202020204" pitchFamily="34" charset="0"/>
        <a:buChar char="•"/>
        <a:defRPr sz="1050" u="none" strike="noStrike" kern="1200" cap="none" spc="150" normalizeH="0" baseline="0">
          <a:solidFill>
            <a:schemeClr val="tx1">
              <a:lumMod val="65000"/>
              <a:lumOff val="35000"/>
            </a:schemeClr>
          </a:solidFill>
          <a:uFillTx/>
          <a:latin typeface="+mn-lt"/>
          <a:ea typeface="+mn-ea"/>
          <a:cs typeface="+mn-cs"/>
        </a:defRPr>
      </a:lvl5pPr>
      <a:lvl6pPr marL="18865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94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23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5285"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8035" algn="l" defTabSz="685800" rtl="0" eaLnBrk="1" latinLnBrk="0" hangingPunct="1">
        <a:defRPr sz="1350" kern="1200">
          <a:solidFill>
            <a:schemeClr val="tx1"/>
          </a:solidFill>
          <a:latin typeface="+mn-lt"/>
          <a:ea typeface="+mn-ea"/>
          <a:cs typeface="+mn-cs"/>
        </a:defRPr>
      </a:lvl7pPr>
      <a:lvl8pPr marL="2400935" algn="l" defTabSz="685800" rtl="0" eaLnBrk="1" latinLnBrk="0" hangingPunct="1">
        <a:defRPr sz="1350" kern="1200">
          <a:solidFill>
            <a:schemeClr val="tx1"/>
          </a:solidFill>
          <a:latin typeface="+mn-lt"/>
          <a:ea typeface="+mn-ea"/>
          <a:cs typeface="+mn-cs"/>
        </a:defRPr>
      </a:lvl8pPr>
      <a:lvl9pPr marL="2743835"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3" Type="http://schemas.openxmlformats.org/officeDocument/2006/relationships/tags" Target="../tags/tag44.xml"/><Relationship Id="rId7" Type="http://schemas.openxmlformats.org/officeDocument/2006/relationships/slideLayout" Target="../slideLayouts/slideLayout4.xml"/><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9"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tags" Target="../tags/tag48.xml"/><Relationship Id="rId5" Type="http://schemas.openxmlformats.org/officeDocument/2006/relationships/image" Target="../media/image6.png"/><Relationship Id="rId4"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custDataLst>
              <p:tags r:id="rId2"/>
            </p:custDataLst>
          </p:nvPr>
        </p:nvSpPr>
        <p:spPr>
          <a:xfrm>
            <a:off x="487680" y="3357245"/>
            <a:ext cx="1867535" cy="562610"/>
          </a:xfrm>
          <a:prstGeom prst="rect">
            <a:avLst/>
          </a:prstGeom>
          <a:noFill/>
          <a:effectLst/>
        </p:spPr>
        <p:txBody>
          <a:bodyPr wrap="square" rtlCol="0">
            <a:noAutofit/>
          </a:bodyPr>
          <a:lstStyle/>
          <a:p>
            <a:pPr lvl="0" algn="l" fontAlgn="auto">
              <a:lnSpc>
                <a:spcPct val="120000"/>
              </a:lnSpc>
              <a:buClrTx/>
              <a:buSzTx/>
              <a:buFontTx/>
            </a:pPr>
            <a:r>
              <a:rPr lang="zh-CN" altLang="en-US" sz="2530" dirty="0">
                <a:solidFill>
                  <a:schemeClr val="accent1"/>
                </a:solidFill>
                <a:sym typeface="+mn-ea"/>
              </a:rPr>
              <a:t>技术路线图</a:t>
            </a:r>
          </a:p>
        </p:txBody>
      </p:sp>
      <p:sp>
        <p:nvSpPr>
          <p:cNvPr id="13" name="文本框 12"/>
          <p:cNvSpPr txBox="1"/>
          <p:nvPr>
            <p:custDataLst>
              <p:tags r:id="rId3"/>
            </p:custDataLst>
          </p:nvPr>
        </p:nvSpPr>
        <p:spPr>
          <a:xfrm>
            <a:off x="2355215" y="3423920"/>
            <a:ext cx="4408805" cy="1587500"/>
          </a:xfrm>
          <a:prstGeom prst="rect">
            <a:avLst/>
          </a:prstGeom>
          <a:noFill/>
          <a:effectLst/>
        </p:spPr>
        <p:txBody>
          <a:bodyPr wrap="square" rtlCol="0">
            <a:noAutofit/>
          </a:bodyPr>
          <a:lstStyle/>
          <a:p>
            <a:pPr lvl="0" algn="l" fontAlgn="auto">
              <a:lnSpc>
                <a:spcPct val="120000"/>
              </a:lnSpc>
              <a:buClrTx/>
              <a:buSzTx/>
              <a:buFontTx/>
            </a:pPr>
            <a:r>
              <a:rPr lang="zh-CN" altLang="en-US" sz="1000" u="sng" dirty="0">
                <a:solidFill>
                  <a:schemeClr val="accent1">
                    <a:lumMod val="75000"/>
                  </a:schemeClr>
                </a:solidFill>
                <a:effectLst/>
                <a:sym typeface="+mn-ea"/>
              </a:rPr>
              <a:t>提交规则：</a:t>
            </a:r>
          </a:p>
          <a:p>
            <a:pPr lvl="0" algn="l" fontAlgn="auto">
              <a:lnSpc>
                <a:spcPct val="120000"/>
              </a:lnSpc>
              <a:buClrTx/>
              <a:buSzTx/>
              <a:buFontTx/>
            </a:pPr>
            <a:r>
              <a:rPr lang="zh-CN" altLang="en-US" sz="1000" u="sng" dirty="0">
                <a:solidFill>
                  <a:schemeClr val="accent1">
                    <a:lumMod val="75000"/>
                  </a:schemeClr>
                </a:solidFill>
                <a:effectLst/>
                <a:sym typeface="+mn-ea"/>
              </a:rPr>
              <a:t>1.背景图、排版方式、字体颜色可根据所选场景适当更换，美观简洁即可。</a:t>
            </a:r>
          </a:p>
          <a:p>
            <a:pPr lvl="0" algn="l" fontAlgn="auto">
              <a:lnSpc>
                <a:spcPct val="120000"/>
              </a:lnSpc>
              <a:buClrTx/>
              <a:buSzTx/>
              <a:buFontTx/>
            </a:pPr>
            <a:r>
              <a:rPr lang="zh-CN" altLang="en-US" sz="1000" u="sng" dirty="0">
                <a:solidFill>
                  <a:schemeClr val="accent1">
                    <a:lumMod val="75000"/>
                  </a:schemeClr>
                </a:solidFill>
                <a:effectLst/>
                <a:sym typeface="+mn-ea"/>
              </a:rPr>
              <a:t>2.技术路线图应当包含研究方法、研究思路、拟研究结果等。</a:t>
            </a:r>
          </a:p>
        </p:txBody>
      </p:sp>
      <p:sp>
        <p:nvSpPr>
          <p:cNvPr id="14" name="文本框 13"/>
          <p:cNvSpPr txBox="1"/>
          <p:nvPr>
            <p:custDataLst>
              <p:tags r:id="rId4"/>
            </p:custDataLst>
          </p:nvPr>
        </p:nvSpPr>
        <p:spPr>
          <a:xfrm>
            <a:off x="461010" y="1743075"/>
            <a:ext cx="7519670" cy="1172210"/>
          </a:xfrm>
          <a:prstGeom prst="rect">
            <a:avLst/>
          </a:prstGeom>
          <a:noFill/>
          <a:effectLst/>
        </p:spPr>
        <p:txBody>
          <a:bodyPr wrap="square" rtlCol="0">
            <a:noAutofit/>
          </a:bodyPr>
          <a:lstStyle/>
          <a:p>
            <a:pPr lvl="0" algn="l" fontAlgn="auto">
              <a:lnSpc>
                <a:spcPct val="120000"/>
              </a:lnSpc>
              <a:buClrTx/>
              <a:buSzTx/>
              <a:buFontTx/>
            </a:pPr>
            <a:r>
              <a:rPr lang="en-US" altLang="zh-CN" sz="1000" dirty="0">
                <a:solidFill>
                  <a:schemeClr val="accent1">
                    <a:lumMod val="75000"/>
                  </a:schemeClr>
                </a:solidFill>
                <a:effectLst/>
                <a:sym typeface="+mn-ea"/>
              </a:rPr>
              <a:t>       </a:t>
            </a:r>
            <a:r>
              <a:rPr lang="zh-CN" altLang="en-US" sz="1000" dirty="0">
                <a:solidFill>
                  <a:schemeClr val="accent1">
                    <a:lumMod val="75000"/>
                  </a:schemeClr>
                </a:solidFill>
                <a:effectLst/>
                <a:sym typeface="+mn-ea"/>
              </a:rPr>
              <a:t>在银行信用卡和相关的贷款等业务中，对客户授信之前，需要先通过各种审核规则对客户的信用等级进行评定，通过评定后的客户才能获得信用或贷款资格。而这个审核过程实际是经过一重或者多重组合规则后对客户进行打分的，这些规则就被称为信用评分卡，每个信用评分卡又有多种阈值设置（但且只有一个阈值生效），这就使得不同的信用评分卡在不同的阈值下，对应不同的通过率和坏账率，且一般通过率越高，坏账率也会越高，反之，通过率低，但是坏账率也越低。</a:t>
            </a:r>
            <a:r>
              <a:rPr lang="zh-CN" altLang="en-US" sz="860" dirty="0">
                <a:ln/>
                <a:solidFill>
                  <a:schemeClr val="tx1"/>
                </a:solidFill>
                <a:effectLst>
                  <a:outerShdw blurRad="38100" dist="19050" dir="2700000" algn="tl" rotWithShape="0">
                    <a:schemeClr val="dk1">
                      <a:alpha val="40000"/>
                      <a:alpha val="40000"/>
                    </a:schemeClr>
                  </a:outerShdw>
                </a:effectLst>
                <a:sym typeface="+mn-ea"/>
              </a:rPr>
              <a:t> </a:t>
            </a:r>
          </a:p>
        </p:txBody>
      </p:sp>
      <p:sp>
        <p:nvSpPr>
          <p:cNvPr id="16" name="文本框 15"/>
          <p:cNvSpPr txBox="1"/>
          <p:nvPr>
            <p:custDataLst>
              <p:tags r:id="rId5"/>
            </p:custDataLst>
          </p:nvPr>
        </p:nvSpPr>
        <p:spPr>
          <a:xfrm>
            <a:off x="461010" y="600075"/>
            <a:ext cx="2748915" cy="1587500"/>
          </a:xfrm>
          <a:prstGeom prst="rect">
            <a:avLst/>
          </a:prstGeom>
          <a:noFill/>
          <a:effectLst/>
        </p:spPr>
        <p:txBody>
          <a:bodyPr wrap="square" rtlCol="0">
            <a:noAutofit/>
          </a:bodyPr>
          <a:lstStyle/>
          <a:p>
            <a:pPr lvl="0" algn="l" fontAlgn="auto">
              <a:lnSpc>
                <a:spcPct val="120000"/>
              </a:lnSpc>
              <a:buClrTx/>
              <a:buSzTx/>
              <a:buFontTx/>
            </a:pPr>
            <a:r>
              <a:rPr lang="zh-CN" altLang="en-US" sz="1000" b="1" dirty="0">
                <a:solidFill>
                  <a:schemeClr val="accent1">
                    <a:lumMod val="75000"/>
                  </a:schemeClr>
                </a:solidFill>
                <a:effectLst/>
                <a:sym typeface="+mn-ea"/>
              </a:rPr>
              <a:t>队伍名称：</a:t>
            </a:r>
          </a:p>
          <a:p>
            <a:pPr lvl="0" algn="l" fontAlgn="auto">
              <a:lnSpc>
                <a:spcPct val="120000"/>
              </a:lnSpc>
              <a:buClrTx/>
              <a:buSzTx/>
              <a:buFontTx/>
            </a:pPr>
            <a:r>
              <a:rPr lang="zh-CN" altLang="en-US" sz="1000" b="1" dirty="0">
                <a:solidFill>
                  <a:schemeClr val="accent1">
                    <a:lumMod val="75000"/>
                  </a:schemeClr>
                </a:solidFill>
                <a:effectLst/>
                <a:sym typeface="+mn-ea"/>
              </a:rPr>
              <a:t>作品名称：</a:t>
            </a:r>
          </a:p>
          <a:p>
            <a:pPr lvl="0" algn="l" fontAlgn="auto">
              <a:lnSpc>
                <a:spcPct val="120000"/>
              </a:lnSpc>
              <a:buClrTx/>
              <a:buSzTx/>
              <a:buFontTx/>
            </a:pPr>
            <a:r>
              <a:rPr lang="zh-CN" altLang="en-US" sz="1000" b="1" dirty="0">
                <a:solidFill>
                  <a:schemeClr val="accent1">
                    <a:lumMod val="75000"/>
                  </a:schemeClr>
                </a:solidFill>
                <a:effectLst/>
                <a:sym typeface="+mn-ea"/>
              </a:rPr>
              <a:t>指导教师：</a:t>
            </a:r>
            <a:r>
              <a:rPr lang="zh-CN" altLang="en-US" sz="1000" dirty="0">
                <a:solidFill>
                  <a:schemeClr val="accent1">
                    <a:lumMod val="75000"/>
                  </a:schemeClr>
                </a:solidFill>
                <a:effectLst/>
                <a:sym typeface="+mn-ea"/>
              </a:rPr>
              <a:t>（若无，可去掉此项）</a:t>
            </a:r>
          </a:p>
          <a:p>
            <a:pPr lvl="0" algn="l" fontAlgn="auto">
              <a:lnSpc>
                <a:spcPct val="120000"/>
              </a:lnSpc>
              <a:buClrTx/>
              <a:buSzTx/>
              <a:buFontTx/>
            </a:pPr>
            <a:r>
              <a:rPr lang="zh-CN" altLang="en-US" sz="1000" b="1" dirty="0">
                <a:solidFill>
                  <a:schemeClr val="accent1">
                    <a:lumMod val="75000"/>
                  </a:schemeClr>
                </a:solidFill>
                <a:effectLst/>
                <a:sym typeface="+mn-ea"/>
              </a:rPr>
              <a:t>小组成员：</a:t>
            </a:r>
          </a:p>
          <a:p>
            <a:pPr lvl="0" algn="l" fontAlgn="auto">
              <a:lnSpc>
                <a:spcPct val="120000"/>
              </a:lnSpc>
              <a:buClrTx/>
              <a:buSzTx/>
              <a:buFontTx/>
            </a:pPr>
            <a:r>
              <a:rPr lang="zh-CN" altLang="en-US" sz="1000" b="1" dirty="0">
                <a:solidFill>
                  <a:schemeClr val="accent1">
                    <a:lumMod val="75000"/>
                  </a:schemeClr>
                </a:solidFill>
                <a:effectLst/>
                <a:sym typeface="+mn-ea"/>
              </a:rPr>
              <a:t>团队学校：</a:t>
            </a:r>
            <a:r>
              <a:rPr lang="zh-CN" altLang="en-US" sz="1000" dirty="0">
                <a:solidFill>
                  <a:schemeClr val="accent1">
                    <a:lumMod val="75000"/>
                  </a:schemeClr>
                </a:solidFill>
                <a:effectLst/>
                <a:sym typeface="+mn-ea"/>
              </a:rPr>
              <a:t>（可写多个）</a:t>
            </a:r>
          </a:p>
          <a:p>
            <a:pPr lvl="0" algn="l" fontAlgn="auto">
              <a:lnSpc>
                <a:spcPct val="120000"/>
              </a:lnSpc>
              <a:buClrTx/>
              <a:buSzTx/>
              <a:buFontTx/>
            </a:pPr>
            <a:r>
              <a:rPr lang="zh-CN" altLang="en-US" sz="1000" b="1" dirty="0">
                <a:solidFill>
                  <a:schemeClr val="accent1">
                    <a:lumMod val="75000"/>
                  </a:schemeClr>
                </a:solidFill>
                <a:effectLst/>
                <a:sym typeface="+mn-ea"/>
              </a:rPr>
              <a:t>作品简介：</a:t>
            </a:r>
            <a:r>
              <a:rPr lang="zh-CN" altLang="en-US" sz="1000" dirty="0">
                <a:solidFill>
                  <a:schemeClr val="accent1">
                    <a:lumMod val="75000"/>
                  </a:schemeClr>
                </a:solidFill>
                <a:effectLst/>
                <a:sym typeface="+mn-ea"/>
              </a:rPr>
              <a:t>（以下为示例描述）</a:t>
            </a:r>
            <a:endParaRPr lang="zh-CN" altLang="en-US" sz="1000" dirty="0">
              <a:solidFill>
                <a:schemeClr val="bg1"/>
              </a:solidFill>
              <a:effectLst>
                <a:outerShdw blurRad="38100" dist="38100" dir="2700000" algn="tl">
                  <a:srgbClr val="000000">
                    <a:alpha val="43137"/>
                  </a:srgbClr>
                </a:outerShdw>
              </a:effectLst>
              <a:sym typeface="+mn-ea"/>
            </a:endParaRPr>
          </a:p>
          <a:p>
            <a:pPr lvl="0" algn="l" fontAlgn="auto">
              <a:lnSpc>
                <a:spcPct val="120000"/>
              </a:lnSpc>
              <a:buClrTx/>
              <a:buSzTx/>
              <a:buFontTx/>
            </a:pPr>
            <a:endParaRPr lang="zh-CN" altLang="en-US" sz="1000" b="1" dirty="0">
              <a:solidFill>
                <a:schemeClr val="bg1"/>
              </a:solidFill>
              <a:effectLst>
                <a:outerShdw blurRad="38100" dist="38100" dir="2700000" algn="tl">
                  <a:srgbClr val="000000">
                    <a:alpha val="43137"/>
                  </a:srgbClr>
                </a:outerShdw>
              </a:effectLst>
              <a:sym typeface="+mn-ea"/>
            </a:endParaRPr>
          </a:p>
          <a:p>
            <a:pPr lvl="0" algn="l" fontAlgn="auto">
              <a:lnSpc>
                <a:spcPct val="120000"/>
              </a:lnSpc>
              <a:buClrTx/>
              <a:buSzTx/>
              <a:buFontTx/>
            </a:pPr>
            <a:endParaRPr lang="zh-CN" altLang="en-US" sz="1000" b="1" dirty="0">
              <a:solidFill>
                <a:schemeClr val="bg1"/>
              </a:solidFill>
              <a:effectLst>
                <a:outerShdw blurRad="38100" dist="38100" dir="2700000" algn="tl">
                  <a:srgbClr val="000000">
                    <a:alpha val="43137"/>
                  </a:srgbClr>
                </a:outerShdw>
              </a:effectLst>
              <a:sym typeface="+mn-ea"/>
            </a:endParaRPr>
          </a:p>
        </p:txBody>
      </p:sp>
      <p:pic>
        <p:nvPicPr>
          <p:cNvPr id="17" name="图片 16" descr="资源 5"/>
          <p:cNvPicPr>
            <a:picLocks noChangeAspect="1"/>
          </p:cNvPicPr>
          <p:nvPr userDrawn="1">
            <p:custDataLst>
              <p:tags r:id="rId6"/>
            </p:custDataLst>
          </p:nvPr>
        </p:nvPicPr>
        <p:blipFill>
          <a:blip r:embed="rId9"/>
          <a:srcRect t="23598" r="19258" b="16271"/>
          <a:stretch>
            <a:fillRect/>
          </a:stretch>
        </p:blipFill>
        <p:spPr>
          <a:xfrm>
            <a:off x="6355715" y="154305"/>
            <a:ext cx="2541270" cy="300990"/>
          </a:xfrm>
          <a:prstGeom prst="rect">
            <a:avLst/>
          </a:prstGeom>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资源 5"/>
          <p:cNvPicPr>
            <a:picLocks noChangeAspect="1"/>
          </p:cNvPicPr>
          <p:nvPr userDrawn="1">
            <p:custDataLst>
              <p:tags r:id="rId2"/>
            </p:custDataLst>
          </p:nvPr>
        </p:nvPicPr>
        <p:blipFill>
          <a:blip r:embed="rId5"/>
          <a:srcRect t="23598" r="19258" b="16271"/>
          <a:stretch>
            <a:fillRect/>
          </a:stretch>
        </p:blipFill>
        <p:spPr>
          <a:xfrm>
            <a:off x="6355715" y="154305"/>
            <a:ext cx="2541270" cy="300990"/>
          </a:xfrm>
          <a:prstGeom prst="rect">
            <a:avLst/>
          </a:prstGeom>
        </p:spPr>
      </p:pic>
      <p:sp>
        <p:nvSpPr>
          <p:cNvPr id="4" name="文本框 3"/>
          <p:cNvSpPr txBox="1"/>
          <p:nvPr>
            <p:custDataLst>
              <p:tags r:id="rId3"/>
            </p:custDataLst>
          </p:nvPr>
        </p:nvSpPr>
        <p:spPr>
          <a:xfrm>
            <a:off x="3025775" y="2298065"/>
            <a:ext cx="3573780" cy="300990"/>
          </a:xfrm>
          <a:prstGeom prst="rect">
            <a:avLst/>
          </a:prstGeom>
          <a:noFill/>
          <a:effectLst/>
        </p:spPr>
        <p:txBody>
          <a:bodyPr wrap="square" rtlCol="0">
            <a:noAutofit/>
          </a:bodyPr>
          <a:lstStyle/>
          <a:p>
            <a:pPr lvl="0" algn="l" fontAlgn="auto">
              <a:lnSpc>
                <a:spcPct val="120000"/>
              </a:lnSpc>
              <a:buClrTx/>
              <a:buSzTx/>
              <a:buFontTx/>
            </a:pPr>
            <a:r>
              <a:rPr lang="zh-CN" altLang="en-US" b="1" dirty="0">
                <a:solidFill>
                  <a:schemeClr val="tx1"/>
                </a:solidFill>
                <a:effectLst>
                  <a:outerShdw blurRad="38100" dist="19050" dir="2700000" algn="tl" rotWithShape="0">
                    <a:schemeClr val="dk1">
                      <a:alpha val="40000"/>
                    </a:schemeClr>
                  </a:outerShdw>
                </a:effectLst>
                <a:sym typeface="+mn-ea"/>
              </a:rPr>
              <a:t>详细场景介绍（</a:t>
            </a:r>
            <a:r>
              <a:rPr lang="en-US" altLang="zh-CN" b="1" dirty="0">
                <a:solidFill>
                  <a:schemeClr val="tx1"/>
                </a:solidFill>
                <a:effectLst>
                  <a:outerShdw blurRad="38100" dist="19050" dir="2700000" algn="tl" rotWithShape="0">
                    <a:schemeClr val="dk1">
                      <a:alpha val="40000"/>
                    </a:schemeClr>
                  </a:outerShdw>
                </a:effectLst>
                <a:sym typeface="+mn-ea"/>
              </a:rPr>
              <a:t>500—1000</a:t>
            </a:r>
            <a:r>
              <a:rPr lang="zh-CN" altLang="en-US" b="1" dirty="0">
                <a:solidFill>
                  <a:schemeClr val="tx1"/>
                </a:solidFill>
                <a:effectLst>
                  <a:outerShdw blurRad="38100" dist="19050" dir="2700000" algn="tl" rotWithShape="0">
                    <a:schemeClr val="dk1">
                      <a:alpha val="40000"/>
                    </a:schemeClr>
                  </a:outerShdw>
                </a:effectLst>
                <a:sym typeface="+mn-ea"/>
              </a:rPr>
              <a:t>字）</a:t>
            </a:r>
          </a:p>
        </p:txBody>
      </p:sp>
    </p:spTree>
    <p:custDataLst>
      <p:tags r:id="rId1"/>
    </p:custData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mZkMTY1YzE5OTA4YTY1OTE5YTJkZTkwYmIzMzVhODg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wm#"/>
  <p:tag name="KSO_WM_TEMPLATE_CATEGORY" val="custom"/>
  <p:tag name="KSO_WM_TEMPLATE_INDEX" val="20205081"/>
  <p:tag name="KSO_WM_SPECIAL_SOURCE" val="bdnul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WPS">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228</Words>
  <Application>Microsoft Office PowerPoint</Application>
  <PresentationFormat>全屏显示(16:9)</PresentationFormat>
  <Paragraphs>12</Paragraphs>
  <Slides>2</Slides>
  <Notes>1</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2</vt:i4>
      </vt:variant>
    </vt:vector>
  </HeadingPairs>
  <TitlesOfParts>
    <vt:vector size="6" baseType="lpstr">
      <vt:lpstr>Wingdings</vt:lpstr>
      <vt:lpstr>Arial</vt:lpstr>
      <vt:lpstr>Calibri</vt:lpstr>
      <vt:lpstr>WPS</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caochongyu</dc:creator>
  <cp:lastModifiedBy>Claudia Yang</cp:lastModifiedBy>
  <cp:revision>183</cp:revision>
  <dcterms:created xsi:type="dcterms:W3CDTF">2023-12-05T06:24:35Z</dcterms:created>
  <dcterms:modified xsi:type="dcterms:W3CDTF">2023-12-06T09:36:02Z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2052-5.2.1.7798</vt:lpwstr>
  </property>
  <property fmtid="{D5CDD505-2E9C-101B-9397-08002B2CF9AE}" pid="3" name="ICV">
    <vt:lpwstr>45F896C9EE4686FF23C26E650E47F5DA_43</vt:lpwstr>
  </property>
</Properties>
</file>